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20"/>
  </p:handoutMasterIdLst>
  <p:sldIdLst>
    <p:sldId id="256" r:id="rId4"/>
    <p:sldId id="258" r:id="rId5"/>
    <p:sldId id="259" r:id="rId6"/>
    <p:sldId id="257" r:id="rId8"/>
    <p:sldId id="270" r:id="rId9"/>
    <p:sldId id="271" r:id="rId10"/>
    <p:sldId id="275" r:id="rId11"/>
    <p:sldId id="280" r:id="rId12"/>
    <p:sldId id="281" r:id="rId13"/>
    <p:sldId id="279" r:id="rId14"/>
    <p:sldId id="285" r:id="rId15"/>
    <p:sldId id="286" r:id="rId16"/>
    <p:sldId id="287" r:id="rId17"/>
    <p:sldId id="289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random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5.svg"/><Relationship Id="rId7" Type="http://schemas.openxmlformats.org/officeDocument/2006/relationships/image" Target="../media/image25.png"/><Relationship Id="rId6" Type="http://schemas.openxmlformats.org/officeDocument/2006/relationships/image" Target="../media/image4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3" Type="http://schemas.openxmlformats.org/officeDocument/2006/relationships/image" Target="../media/image23.png"/><Relationship Id="rId2" Type="http://schemas.openxmlformats.org/officeDocument/2006/relationships/image" Target="../media/image2.sv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6.sv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file:///C:\Users\yash9\AppData\Local\Temp\wps\INetCache\3079c5fdd702b369543d7ae556de1bf4" TargetMode="Externa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535" y="2802835"/>
            <a:ext cx="9144000" cy="2763078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KHATRI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JAINAM SHAH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75" y="1122680"/>
            <a:ext cx="8767445" cy="1085850"/>
          </a:xfrm>
          <a:prstGeom prst="rect">
            <a:avLst/>
          </a:prstGeom>
        </p:spPr>
      </p:pic>
      <p:sp>
        <p:nvSpPr>
          <p:cNvPr id="8" name="Subtitle 2"/>
          <p:cNvSpPr txBox="1"/>
          <p:nvPr/>
        </p:nvSpPr>
        <p:spPr>
          <a:xfrm>
            <a:off x="1646535" y="5368559"/>
            <a:ext cx="9144000" cy="276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2022475" cy="59969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73835" y="5305425"/>
            <a:ext cx="1567815" cy="1430655"/>
          </a:xfrm>
          <a:prstGeom prst="rect">
            <a:avLst/>
          </a:prstGeom>
          <a:solidFill>
            <a:schemeClr val="accent2"/>
          </a:solidFill>
        </p:spPr>
        <p:txBody>
          <a:bodyPr vert="eaVert" wrap="square" rtlCol="0">
            <a:spAutoFit/>
          </a:bodyPr>
          <a:p>
            <a:r>
              <a:rPr lang="en-IN" altLang="en-US"/>
              <a:t>   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230" y="2982595"/>
            <a:ext cx="2665095" cy="37534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557510" y="2028825"/>
            <a:ext cx="1567815" cy="127762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vert="eaVert" wrap="square" rtlCol="0">
            <a:sp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  <a:endParaRPr lang="en-IN" sz="3600" dirty="0">
                <a:solidFill>
                  <a:srgbClr val="EF5024"/>
                </a:solidFill>
                <a:latin typeface="Eurostile BQ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  <a:endParaRPr lang="en-IN" sz="3600" dirty="0">
                <a:solidFill>
                  <a:srgbClr val="BE524F"/>
                </a:solidFill>
                <a:latin typeface="Eurostile BQ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IN" sz="3600" dirty="0">
                <a:solidFill>
                  <a:srgbClr val="9A187A"/>
                </a:solidFill>
                <a:latin typeface="Eurostile BQ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IN" sz="3600" dirty="0">
                <a:solidFill>
                  <a:srgbClr val="3E7AAC"/>
                </a:solidFill>
                <a:latin typeface="Eurostile BQ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IN" sz="3600" dirty="0">
                <a:solidFill>
                  <a:srgbClr val="48A180"/>
                </a:solidFill>
                <a:latin typeface="Eurostile BQ" pitchFamily="50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760511" y="5438438"/>
            <a:ext cx="19731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image</a:t>
            </a:r>
            <a:endParaRPr lang="en-IN" dirty="0">
              <a:solidFill>
                <a:srgbClr val="EF50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7457" y="4179415"/>
            <a:ext cx="19731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image</a:t>
            </a:r>
            <a:endParaRPr lang="en-IN" dirty="0">
              <a:solidFill>
                <a:srgbClr val="BE52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  <a:endParaRPr lang="en-IN" dirty="0">
              <a:solidFill>
                <a:srgbClr val="9A187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  <a:endParaRPr lang="en-IN" dirty="0">
              <a:solidFill>
                <a:srgbClr val="3E7AA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  <a:endParaRPr lang="en-IN" dirty="0">
              <a:solidFill>
                <a:srgbClr val="48A18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name="adj" fmla="val 1355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4" y="120417"/>
            <a:ext cx="4611964" cy="6617166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8408035" y="603885"/>
            <a:ext cx="9429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IN" altLang="en-US"/>
              <a:t>IMAGE</a:t>
            </a:r>
            <a:endParaRPr lang="en-IN" altLang="en-US"/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66116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  <a:endParaRPr lang="en-IN" sz="32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1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  <a:endParaRPr lang="en-I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Tensorflow</a:t>
              </a:r>
              <a:endParaRPr lang="en-I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STREAMLIT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  <a:endParaRPr lang="en-IN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  <a:endParaRPr lang="en-IN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  <a:endParaRPr lang="en-IN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24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287105" y="443378"/>
            <a:ext cx="6096000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  <a:endParaRPr lang="en-IN" dirty="0">
              <a:latin typeface="NimbusRomNo9L-Me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2" name="Picture 4" descr="PyTorch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7623810" y="4678680"/>
            <a:ext cx="221107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>
                <a:solidFill>
                  <a:schemeClr val="bg1"/>
                </a:solidFill>
              </a:rPr>
              <a:t>     ALGORITHMS</a:t>
            </a:r>
            <a:endParaRPr lang="en-IN" altLang="en-US" sz="14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1400">
                <a:solidFill>
                  <a:schemeClr val="bg1"/>
                </a:solidFill>
              </a:rPr>
              <a:t>    Logistic Regression</a:t>
            </a:r>
            <a:endParaRPr lang="en-IN" altLang="en-US" sz="14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14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IN" altLang="en-US" sz="1400">
              <a:solidFill>
                <a:schemeClr val="bg1"/>
              </a:solidFill>
            </a:endParaRPr>
          </a:p>
          <a:p>
            <a:endParaRPr lang="en-I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0" y="0"/>
            <a:ext cx="1769165" cy="6858000"/>
          </a:xfrm>
          <a:prstGeom prst="roundRect">
            <a:avLst>
              <a:gd name="adj" fmla="val 135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020" y="474980"/>
            <a:ext cx="9927590" cy="62052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502140" y="2636520"/>
            <a:ext cx="9937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9441180" y="2575560"/>
            <a:ext cx="144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ANALYSIS</a:t>
            </a:r>
            <a:endParaRPr lang="en-IN" alt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or die! – Mentorphil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284374"/>
            <a:ext cx="11041131" cy="62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IN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05242" y="3163554"/>
            <a:ext cx="358502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Developing an AI-Powered Media</a:t>
            </a:r>
            <a:endParaRPr lang="en-IN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Authenticity Verification App</a:t>
            </a:r>
            <a:endParaRPr lang="en-IN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/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  <a:endParaRPr lang="en-IN" sz="2800" dirty="0">
              <a:latin typeface="Times New Roman" panose="02020603050405020304" pitchFamily="18" charset="0"/>
              <a:ea typeface="Open Sans Condensed Light" panose="020B0306030504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  <a:endParaRPr lang="en-IN" sz="24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  <a:endParaRPr lang="en-IN" sz="24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/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/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-1" fmla="*/ 5222525 w 5222525"/>
                <a:gd name="connsiteY0-2" fmla="*/ 0 h 1256192"/>
                <a:gd name="connsiteX1-3" fmla="*/ 5222525 w 5222525"/>
                <a:gd name="connsiteY1-4" fmla="*/ 1176619 h 1256192"/>
                <a:gd name="connsiteX2-5" fmla="*/ 5142952 w 5222525"/>
                <a:gd name="connsiteY2-6" fmla="*/ 1256192 h 1256192"/>
                <a:gd name="connsiteX3-7" fmla="*/ 4384 w 5222525"/>
                <a:gd name="connsiteY3-8" fmla="*/ 1256192 h 1256192"/>
                <a:gd name="connsiteX4-9" fmla="*/ 0 w 5222525"/>
                <a:gd name="connsiteY4-10" fmla="*/ 1255307 h 1256192"/>
                <a:gd name="connsiteX5" fmla="*/ 5222525 w 5222525"/>
                <a:gd name="connsiteY5" fmla="*/ 0 h 1256192"/>
                <a:gd name="connsiteX0-11" fmla="*/ 5222525 w 5222525"/>
                <a:gd name="connsiteY0-12" fmla="*/ 0 h 1256192"/>
                <a:gd name="connsiteX1-13" fmla="*/ 5222525 w 5222525"/>
                <a:gd name="connsiteY1-14" fmla="*/ 1176619 h 1256192"/>
                <a:gd name="connsiteX2-15" fmla="*/ 5142952 w 5222525"/>
                <a:gd name="connsiteY2-16" fmla="*/ 1256192 h 1256192"/>
                <a:gd name="connsiteX3-17" fmla="*/ 4384 w 5222525"/>
                <a:gd name="connsiteY3-18" fmla="*/ 1256192 h 1256192"/>
                <a:gd name="connsiteX4-19" fmla="*/ 0 w 5222525"/>
                <a:gd name="connsiteY4-20" fmla="*/ 1255307 h 1256192"/>
                <a:gd name="connsiteX5-21" fmla="*/ 5222525 w 5222525"/>
                <a:gd name="connsiteY5-22" fmla="*/ 0 h 1256192"/>
                <a:gd name="connsiteX0-23" fmla="*/ 5222525 w 5222525"/>
                <a:gd name="connsiteY0-24" fmla="*/ 0 h 1256192"/>
                <a:gd name="connsiteX1-25" fmla="*/ 5222525 w 5222525"/>
                <a:gd name="connsiteY1-26" fmla="*/ 1176619 h 1256192"/>
                <a:gd name="connsiteX2-27" fmla="*/ 5142952 w 5222525"/>
                <a:gd name="connsiteY2-28" fmla="*/ 1256192 h 1256192"/>
                <a:gd name="connsiteX3-29" fmla="*/ 4384 w 5222525"/>
                <a:gd name="connsiteY3-30" fmla="*/ 1256192 h 1256192"/>
                <a:gd name="connsiteX4-31" fmla="*/ 0 w 5222525"/>
                <a:gd name="connsiteY4-32" fmla="*/ 1255307 h 1256192"/>
                <a:gd name="connsiteX5-33" fmla="*/ 5222525 w 5222525"/>
                <a:gd name="connsiteY5-34" fmla="*/ 0 h 1256192"/>
                <a:gd name="connsiteX0-35" fmla="*/ 5222525 w 5222525"/>
                <a:gd name="connsiteY0-36" fmla="*/ 0 h 1256192"/>
                <a:gd name="connsiteX1-37" fmla="*/ 5222525 w 5222525"/>
                <a:gd name="connsiteY1-38" fmla="*/ 1176619 h 1256192"/>
                <a:gd name="connsiteX2-39" fmla="*/ 5142952 w 5222525"/>
                <a:gd name="connsiteY2-40" fmla="*/ 1256192 h 1256192"/>
                <a:gd name="connsiteX3-41" fmla="*/ 4384 w 5222525"/>
                <a:gd name="connsiteY3-42" fmla="*/ 1256192 h 1256192"/>
                <a:gd name="connsiteX4-43" fmla="*/ 0 w 5222525"/>
                <a:gd name="connsiteY4-44" fmla="*/ 1255307 h 1256192"/>
                <a:gd name="connsiteX5-45" fmla="*/ 5222525 w 5222525"/>
                <a:gd name="connsiteY5-46" fmla="*/ 0 h 1256192"/>
                <a:gd name="connsiteX0-47" fmla="*/ 5222525 w 5222525"/>
                <a:gd name="connsiteY0-48" fmla="*/ 4453 h 1260645"/>
                <a:gd name="connsiteX1-49" fmla="*/ 5222525 w 5222525"/>
                <a:gd name="connsiteY1-50" fmla="*/ 1181072 h 1260645"/>
                <a:gd name="connsiteX2-51" fmla="*/ 5142952 w 5222525"/>
                <a:gd name="connsiteY2-52" fmla="*/ 1260645 h 1260645"/>
                <a:gd name="connsiteX3-53" fmla="*/ 4384 w 5222525"/>
                <a:gd name="connsiteY3-54" fmla="*/ 1260645 h 1260645"/>
                <a:gd name="connsiteX4-55" fmla="*/ 0 w 5222525"/>
                <a:gd name="connsiteY4-56" fmla="*/ 1259760 h 1260645"/>
                <a:gd name="connsiteX5-57" fmla="*/ 3030612 w 5222525"/>
                <a:gd name="connsiteY5-58" fmla="*/ 796188 h 1260645"/>
                <a:gd name="connsiteX6" fmla="*/ 5222525 w 5222525"/>
                <a:gd name="connsiteY6" fmla="*/ 4453 h 1260645"/>
                <a:gd name="connsiteX0-59" fmla="*/ 5222525 w 5222525"/>
                <a:gd name="connsiteY0-60" fmla="*/ 4273 h 1260465"/>
                <a:gd name="connsiteX1-61" fmla="*/ 5222525 w 5222525"/>
                <a:gd name="connsiteY1-62" fmla="*/ 1180892 h 1260465"/>
                <a:gd name="connsiteX2-63" fmla="*/ 5142952 w 5222525"/>
                <a:gd name="connsiteY2-64" fmla="*/ 1260465 h 1260465"/>
                <a:gd name="connsiteX3-65" fmla="*/ 4384 w 5222525"/>
                <a:gd name="connsiteY3-66" fmla="*/ 1260465 h 1260465"/>
                <a:gd name="connsiteX4-67" fmla="*/ 0 w 5222525"/>
                <a:gd name="connsiteY4-68" fmla="*/ 1259580 h 1260465"/>
                <a:gd name="connsiteX5-69" fmla="*/ 3030612 w 5222525"/>
                <a:gd name="connsiteY5-70" fmla="*/ 796008 h 1260465"/>
                <a:gd name="connsiteX6-71" fmla="*/ 5222525 w 5222525"/>
                <a:gd name="connsiteY6-72" fmla="*/ 4273 h 1260465"/>
                <a:gd name="connsiteX0-73" fmla="*/ 5222525 w 5222525"/>
                <a:gd name="connsiteY0-74" fmla="*/ 4273 h 1260465"/>
                <a:gd name="connsiteX1-75" fmla="*/ 5222525 w 5222525"/>
                <a:gd name="connsiteY1-76" fmla="*/ 1180892 h 1260465"/>
                <a:gd name="connsiteX2-77" fmla="*/ 5142952 w 5222525"/>
                <a:gd name="connsiteY2-78" fmla="*/ 1260465 h 1260465"/>
                <a:gd name="connsiteX3-79" fmla="*/ 4384 w 5222525"/>
                <a:gd name="connsiteY3-80" fmla="*/ 1260465 h 1260465"/>
                <a:gd name="connsiteX4-81" fmla="*/ 0 w 5222525"/>
                <a:gd name="connsiteY4-82" fmla="*/ 1259580 h 1260465"/>
                <a:gd name="connsiteX5-83" fmla="*/ 3030612 w 5222525"/>
                <a:gd name="connsiteY5-84" fmla="*/ 796008 h 1260465"/>
                <a:gd name="connsiteX6-85" fmla="*/ 5222525 w 5222525"/>
                <a:gd name="connsiteY6-86" fmla="*/ 4273 h 1260465"/>
                <a:gd name="connsiteX0-87" fmla="*/ 5222525 w 5222525"/>
                <a:gd name="connsiteY0-88" fmla="*/ 0 h 1256192"/>
                <a:gd name="connsiteX1-89" fmla="*/ 5222525 w 5222525"/>
                <a:gd name="connsiteY1-90" fmla="*/ 1176619 h 1256192"/>
                <a:gd name="connsiteX2-91" fmla="*/ 5142952 w 5222525"/>
                <a:gd name="connsiteY2-92" fmla="*/ 1256192 h 1256192"/>
                <a:gd name="connsiteX3-93" fmla="*/ 4384 w 5222525"/>
                <a:gd name="connsiteY3-94" fmla="*/ 1256192 h 1256192"/>
                <a:gd name="connsiteX4-95" fmla="*/ 0 w 5222525"/>
                <a:gd name="connsiteY4-96" fmla="*/ 1255307 h 1256192"/>
                <a:gd name="connsiteX5-97" fmla="*/ 3030612 w 5222525"/>
                <a:gd name="connsiteY5-98" fmla="*/ 791735 h 1256192"/>
                <a:gd name="connsiteX6-99" fmla="*/ 5222525 w 5222525"/>
                <a:gd name="connsiteY6-100" fmla="*/ 0 h 1256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71" y="connsiteY6-72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  <a:endParaRPr lang="en-IN" sz="2400" dirty="0">
                <a:solidFill>
                  <a:schemeClr val="bg2">
                    <a:lumMod val="50000"/>
                  </a:schemeClr>
                </a:solidFill>
                <a:latin typeface="Eurostile BQ" pitchFamily="5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  <a:endParaRPr lang="en-IN" sz="24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/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/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/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/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/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/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/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/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/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/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/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/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/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/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  <a:endParaRPr lang="en-IN" sz="2800" dirty="0">
              <a:latin typeface="Times New Roman" panose="02020603050405020304" pitchFamily="18" charset="0"/>
              <a:ea typeface="Open Sans Condensed Light" panose="020B03060305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dirty="0"/>
              <a:t>Introduction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.000000" end="17870.166016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87113" y="1440494"/>
            <a:ext cx="5460330" cy="3429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410" y="2413337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1770" y="-137795"/>
            <a:ext cx="11802745" cy="6752590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7713" y="267454"/>
            <a:ext cx="5351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802" y="1522789"/>
            <a:ext cx="716629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3898" y="1251519"/>
            <a:ext cx="2263545" cy="193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07" y="3516459"/>
            <a:ext cx="5501421" cy="3094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7" y="1193204"/>
            <a:ext cx="2680735" cy="2146384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  <p:pic>
        <p:nvPicPr>
          <p:cNvPr id="101" name="Picture 100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2719070"/>
            <a:ext cx="2515870" cy="710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10" y="1732280"/>
            <a:ext cx="7353300" cy="3048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35843"/>
            <a:ext cx="8078418" cy="4824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111115" y="2784475"/>
            <a:ext cx="9334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111115" y="3152775"/>
            <a:ext cx="9334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IN" altLang="en-US"/>
              <a:t>images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901180" y="2784475"/>
            <a:ext cx="94361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7150735" y="2978150"/>
            <a:ext cx="10312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IN" altLang="en-US"/>
              <a:t>images</a:t>
            </a:r>
            <a:endParaRPr lang="en-I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199630" y="5052060"/>
            <a:ext cx="9334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523730" y="2845435"/>
            <a:ext cx="117665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635490" y="3058160"/>
            <a:ext cx="88201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919335" y="2976880"/>
            <a:ext cx="1044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images</a:t>
            </a:r>
            <a:endParaRPr lang="en-IN" altLang="en-US"/>
          </a:p>
        </p:txBody>
      </p:sp>
    </p:spTree>
  </p:cSld>
  <p:clrMapOvr>
    <a:masterClrMapping/>
  </p:clrMapOvr>
  <p:transition>
    <p:random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WPS Presentation</Application>
  <PresentationFormat>Widescreen</PresentationFormat>
  <Paragraphs>136</Paragraphs>
  <Slides>15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SimSun</vt:lpstr>
      <vt:lpstr>Wingdings</vt:lpstr>
      <vt:lpstr>Wingdings 3</vt:lpstr>
      <vt:lpstr>Arial</vt:lpstr>
      <vt:lpstr>Times New Roman</vt:lpstr>
      <vt:lpstr>Cambria</vt:lpstr>
      <vt:lpstr>Eurostile BQ</vt:lpstr>
      <vt:lpstr>Segoe Print</vt:lpstr>
      <vt:lpstr>Open Sans Condensed Light</vt:lpstr>
      <vt:lpstr>Open Sans</vt:lpstr>
      <vt:lpstr>Yu Gothic UI Light</vt:lpstr>
      <vt:lpstr>NimbusRomNo9L-Medi</vt:lpstr>
      <vt:lpstr>Calibri</vt:lpstr>
      <vt:lpstr>Microsoft YaHei</vt:lpstr>
      <vt:lpstr>Arial Unicode MS</vt:lpstr>
      <vt:lpstr>Calibri Light</vt:lpstr>
      <vt:lpstr>Century Gothic</vt:lpstr>
      <vt:lpstr>Office Theme</vt:lpstr>
      <vt:lpstr>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yash9</cp:lastModifiedBy>
  <cp:revision>52</cp:revision>
  <dcterms:created xsi:type="dcterms:W3CDTF">2020-04-12T09:19:00Z</dcterms:created>
  <dcterms:modified xsi:type="dcterms:W3CDTF">2024-05-09T14:05:17Z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2ED69A549D964B73B8A67ACF0FA2F0F7</vt:lpwstr>
  </property>
  <property fmtid="{D5CDD505-2E9C-101B-9397-08002B2CF9AE}" pid="3" name="KSOProductBuildVer">
    <vt:lpwstr>1033-11.2.0.11225</vt:lpwstr>
  </property>
</Properties>
</file>